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66" r:id="rId6"/>
    <p:sldId id="282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ABA11-7E2A-4531-B27A-4D839006CD0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7F8DF-F9F7-470F-854A-688D9A9F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4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7F8DF-F9F7-470F-854A-688D9A9F0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8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GB" dirty="0" smtClean="0"/>
              <a:t>RC Circular Water Tank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rafid\Desktop\93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09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afid\Desktop\94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07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400550"/>
            <a:ext cx="37052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"/>
            <a:ext cx="912544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5969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7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5" y="0"/>
            <a:ext cx="82953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4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24600" cy="68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8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2" y="0"/>
            <a:ext cx="7846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</Words>
  <Application>Microsoft Office PowerPoint</Application>
  <PresentationFormat>On-screen Show (4:3)</PresentationFormat>
  <Paragraphs>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RC Circular Water Tank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 Circular Water Tank</dc:title>
  <dc:creator>Dr. Khatab</dc:creator>
  <cp:lastModifiedBy>Windows User</cp:lastModifiedBy>
  <cp:revision>50</cp:revision>
  <dcterms:created xsi:type="dcterms:W3CDTF">2006-08-16T00:00:00Z</dcterms:created>
  <dcterms:modified xsi:type="dcterms:W3CDTF">2018-11-11T15:55:41Z</dcterms:modified>
</cp:coreProperties>
</file>